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5" r:id="rId6"/>
    <p:sldId id="266" r:id="rId7"/>
    <p:sldId id="267" r:id="rId8"/>
    <p:sldId id="274" r:id="rId9"/>
    <p:sldId id="275" r:id="rId10"/>
    <p:sldId id="282" r:id="rId11"/>
    <p:sldId id="283" r:id="rId12"/>
    <p:sldId id="287" r:id="rId13"/>
    <p:sldId id="288" r:id="rId14"/>
    <p:sldId id="289" r:id="rId15"/>
    <p:sldId id="290" r:id="rId16"/>
    <p:sldId id="291" r:id="rId17"/>
    <p:sldId id="293" r:id="rId18"/>
    <p:sldId id="294" r:id="rId19"/>
    <p:sldId id="295" r:id="rId20"/>
    <p:sldId id="296" r:id="rId21"/>
    <p:sldId id="297" r:id="rId22"/>
    <p:sldId id="298" r:id="rId23"/>
    <p:sldId id="285" r:id="rId2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7622-4E5D-4F73-8C1E-3B9184ECE48F}" type="datetimeFigureOut">
              <a:rPr lang="ar-IQ" smtClean="0"/>
              <a:t>28/05/1444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1FA5-B486-4E82-96CD-100400E390C2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7622-4E5D-4F73-8C1E-3B9184ECE48F}" type="datetimeFigureOut">
              <a:rPr lang="ar-IQ" smtClean="0"/>
              <a:t>28/05/1444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1FA5-B486-4E82-96CD-100400E390C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7622-4E5D-4F73-8C1E-3B9184ECE48F}" type="datetimeFigureOut">
              <a:rPr lang="ar-IQ" smtClean="0"/>
              <a:t>28/05/1444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1FA5-B486-4E82-96CD-100400E390C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7622-4E5D-4F73-8C1E-3B9184ECE48F}" type="datetimeFigureOut">
              <a:rPr lang="ar-IQ" smtClean="0"/>
              <a:t>28/05/1444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1FA5-B486-4E82-96CD-100400E390C2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7622-4E5D-4F73-8C1E-3B9184ECE48F}" type="datetimeFigureOut">
              <a:rPr lang="ar-IQ" smtClean="0"/>
              <a:t>28/05/1444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1FA5-B486-4E82-96CD-100400E390C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7622-4E5D-4F73-8C1E-3B9184ECE48F}" type="datetimeFigureOut">
              <a:rPr lang="ar-IQ" smtClean="0"/>
              <a:t>28/05/1444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1FA5-B486-4E82-96CD-100400E390C2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7622-4E5D-4F73-8C1E-3B9184ECE48F}" type="datetimeFigureOut">
              <a:rPr lang="ar-IQ" smtClean="0"/>
              <a:t>28/05/1444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1FA5-B486-4E82-96CD-100400E390C2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7622-4E5D-4F73-8C1E-3B9184ECE48F}" type="datetimeFigureOut">
              <a:rPr lang="ar-IQ" smtClean="0"/>
              <a:t>28/05/1444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1FA5-B486-4E82-96CD-100400E390C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7622-4E5D-4F73-8C1E-3B9184ECE48F}" type="datetimeFigureOut">
              <a:rPr lang="ar-IQ" smtClean="0"/>
              <a:t>28/05/1444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1FA5-B486-4E82-96CD-100400E390C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7622-4E5D-4F73-8C1E-3B9184ECE48F}" type="datetimeFigureOut">
              <a:rPr lang="ar-IQ" smtClean="0"/>
              <a:t>28/05/1444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1FA5-B486-4E82-96CD-100400E390C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7622-4E5D-4F73-8C1E-3B9184ECE48F}" type="datetimeFigureOut">
              <a:rPr lang="ar-IQ" smtClean="0"/>
              <a:t>28/05/1444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1FA5-B486-4E82-96CD-100400E390C2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437622-4E5D-4F73-8C1E-3B9184ECE48F}" type="datetimeFigureOut">
              <a:rPr lang="ar-IQ" smtClean="0"/>
              <a:t>28/05/1444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481FA5-B486-4E82-96CD-100400E390C2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67544" y="4941168"/>
            <a:ext cx="6715269" cy="882119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Rana A. Fayez</a:t>
            </a:r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7504" y="1052736"/>
            <a:ext cx="8856984" cy="3168352"/>
          </a:xfrm>
        </p:spPr>
        <p:txBody>
          <a:bodyPr/>
          <a:lstStyle/>
          <a:p>
            <a:pPr algn="ctr" rtl="0"/>
            <a:r>
              <a:rPr lang="en-US" sz="7200" dirty="0" smtClean="0">
                <a:solidFill>
                  <a:srgbClr val="FF0000"/>
                </a:solidFill>
              </a:rPr>
              <a:t>Immunopathology</a:t>
            </a:r>
            <a:br>
              <a:rPr lang="en-US" sz="7200" dirty="0" smtClean="0">
                <a:solidFill>
                  <a:srgbClr val="FF0000"/>
                </a:solidFill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Transplantation immunology) </a:t>
            </a:r>
            <a:endParaRPr lang="ar-IQ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r="3824" b="16444"/>
          <a:stretch/>
        </p:blipFill>
        <p:spPr bwMode="auto">
          <a:xfrm>
            <a:off x="251521" y="260648"/>
            <a:ext cx="8568952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" t="4691" r="3110" b="14197"/>
          <a:stretch/>
        </p:blipFill>
        <p:spPr bwMode="auto">
          <a:xfrm>
            <a:off x="179512" y="116632"/>
            <a:ext cx="8784976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7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424936" cy="1793167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rtl="0"/>
            <a:r>
              <a:rPr lang="en-US" b="1" dirty="0"/>
              <a:t>Hypersensitivity Mechanisms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312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7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" t="7160" r="13938" b="9527"/>
          <a:stretch/>
        </p:blipFill>
        <p:spPr bwMode="auto">
          <a:xfrm>
            <a:off x="0" y="116632"/>
            <a:ext cx="9036496" cy="6741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9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6" t="12271" r="13053" b="17971"/>
          <a:stretch/>
        </p:blipFill>
        <p:spPr bwMode="auto">
          <a:xfrm>
            <a:off x="251520" y="0"/>
            <a:ext cx="871296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2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2" t="13564" r="11999" b="21433"/>
          <a:stretch/>
        </p:blipFill>
        <p:spPr bwMode="auto">
          <a:xfrm>
            <a:off x="179512" y="188640"/>
            <a:ext cx="871296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6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6" t="16225" r="13099" b="52477"/>
          <a:stretch/>
        </p:blipFill>
        <p:spPr bwMode="auto">
          <a:xfrm>
            <a:off x="251520" y="260648"/>
            <a:ext cx="8712967" cy="567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9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5" t="12511" r="12172" b="72179"/>
          <a:stretch/>
        </p:blipFill>
        <p:spPr bwMode="auto">
          <a:xfrm>
            <a:off x="251520" y="188640"/>
            <a:ext cx="8568951" cy="114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55576" y="19168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l" rtl="0">
              <a:buAutoNum type="arabicPeriod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Phagocytosis </a:t>
            </a:r>
          </a:p>
          <a:p>
            <a:pPr marL="342900" lvl="0" indent="-342900" algn="l" rtl="0">
              <a:buAutoNum type="arabicPeriod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Lysis  </a:t>
            </a:r>
          </a:p>
          <a:p>
            <a:pPr marL="342900" lvl="0" indent="-342900" algn="l" rtl="0">
              <a:buAutoNum type="arabicPeriod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Killing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5" t="18856" r="11851" b="50567"/>
          <a:stretch/>
        </p:blipFill>
        <p:spPr bwMode="auto">
          <a:xfrm>
            <a:off x="197768" y="0"/>
            <a:ext cx="8748464" cy="336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97768" y="4029165"/>
            <a:ext cx="80466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n-US" dirty="0"/>
              <a:t> </a:t>
            </a:r>
          </a:p>
          <a:p>
            <a:pPr algn="l" rtl="0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type II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hypersentivity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l" rtl="0"/>
            <a:r>
              <a:rPr lang="en-US" dirty="0"/>
              <a:t> </a:t>
            </a:r>
            <a:endParaRPr lang="en-US" dirty="0" smtClean="0"/>
          </a:p>
          <a:p>
            <a:pPr marL="342900" lvl="0" indent="-342900" algn="l" rtl="0">
              <a:buAutoNum type="arabicPeriod"/>
            </a:pPr>
            <a:r>
              <a:rPr lang="en-US" dirty="0" smtClean="0"/>
              <a:t>Antibodies  </a:t>
            </a:r>
          </a:p>
          <a:p>
            <a:pPr marL="342900" lvl="0" indent="-342900" algn="l" rtl="0">
              <a:buAutoNum type="arabicPeriod"/>
            </a:pPr>
            <a:r>
              <a:rPr lang="en-US" dirty="0" smtClean="0"/>
              <a:t>complement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r="6205" b="14849"/>
          <a:stretch/>
        </p:blipFill>
        <p:spPr bwMode="auto">
          <a:xfrm>
            <a:off x="251520" y="332656"/>
            <a:ext cx="8712968" cy="6120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88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6" t="12173" r="17865" b="37672"/>
          <a:stretch/>
        </p:blipFill>
        <p:spPr bwMode="auto">
          <a:xfrm>
            <a:off x="107505" y="116632"/>
            <a:ext cx="8784976" cy="387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97768" y="4029165"/>
            <a:ext cx="804664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n-US" dirty="0"/>
              <a:t> </a:t>
            </a:r>
          </a:p>
          <a:p>
            <a:pPr algn="l" rtl="0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type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hypersentivity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r>
              <a:rPr lang="en-US" dirty="0"/>
              <a:t> </a:t>
            </a:r>
            <a:endParaRPr lang="en-US" dirty="0" smtClean="0"/>
          </a:p>
          <a:p>
            <a:pPr lvl="0" algn="l" rtl="0"/>
            <a:r>
              <a:rPr lang="en-US" dirty="0" smtClean="0"/>
              <a:t>Depended on T- lymphocytes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t="11207" r="10208" b="53343"/>
          <a:stretch/>
        </p:blipFill>
        <p:spPr bwMode="auto">
          <a:xfrm>
            <a:off x="179512" y="188640"/>
            <a:ext cx="8856984" cy="2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97768" y="4029165"/>
            <a:ext cx="804664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n-US" dirty="0"/>
              <a:t> </a:t>
            </a:r>
          </a:p>
          <a:p>
            <a:pPr algn="l" rtl="0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type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hypersentivity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rtl="0"/>
            <a:r>
              <a:rPr lang="en-US" dirty="0"/>
              <a:t> </a:t>
            </a:r>
            <a:endParaRPr lang="en-US" dirty="0" smtClean="0"/>
          </a:p>
          <a:p>
            <a:pPr lvl="0" algn="l" rtl="0"/>
            <a:r>
              <a:rPr lang="en-US" dirty="0" smtClean="0"/>
              <a:t>Depended on  activation of </a:t>
            </a:r>
            <a:r>
              <a:rPr lang="en-US" dirty="0" err="1" smtClean="0"/>
              <a:t>antiboides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2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12968" cy="5904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6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3" t="28250"/>
          <a:stretch/>
        </p:blipFill>
        <p:spPr bwMode="auto">
          <a:xfrm>
            <a:off x="899592" y="980728"/>
            <a:ext cx="7416824" cy="3824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1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16824" cy="1143000"/>
          </a:xfrm>
        </p:spPr>
        <p:txBody>
          <a:bodyPr>
            <a:noAutofit/>
          </a:bodyPr>
          <a:lstStyle/>
          <a:p>
            <a:pPr algn="ctr" rtl="0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Immunology of transplants rejection </a:t>
            </a:r>
            <a:endParaRPr lang="ar-IQ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" r="16836"/>
          <a:stretch/>
        </p:blipFill>
        <p:spPr bwMode="auto">
          <a:xfrm>
            <a:off x="323528" y="1628800"/>
            <a:ext cx="8568952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92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Immunology of Allogenic transplantation </a:t>
            </a:r>
            <a:endParaRPr lang="ar-IQ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700808"/>
            <a:ext cx="8712968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1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64488" cy="655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34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2656"/>
            <a:ext cx="8784976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3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4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62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3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5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6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1468</TotalTime>
  <Words>20</Words>
  <Application>Microsoft Office PowerPoint</Application>
  <PresentationFormat>عرض على الشاشة (3:4)‏</PresentationFormat>
  <Paragraphs>21</Paragraphs>
  <Slides>23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دفق الهواء</vt:lpstr>
      <vt:lpstr>Immunopathology (Transplantation immunology) </vt:lpstr>
      <vt:lpstr>عرض تقديمي في PowerPoint</vt:lpstr>
      <vt:lpstr>Immunology of transplants rejection </vt:lpstr>
      <vt:lpstr>Immunology of Allogenic transplantation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Hypersensitivity Mechanisms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2o1O</dc:creator>
  <cp:lastModifiedBy>DR.Ahmed Saker 2o1O</cp:lastModifiedBy>
  <cp:revision>22</cp:revision>
  <dcterms:created xsi:type="dcterms:W3CDTF">2022-12-19T16:07:09Z</dcterms:created>
  <dcterms:modified xsi:type="dcterms:W3CDTF">2022-12-21T20:04:04Z</dcterms:modified>
</cp:coreProperties>
</file>